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7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8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7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3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6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2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2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7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8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5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4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5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782C5-5382-4F64-A6A6-A15BC5B92A91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1E04-19CD-4150-B5B2-4294720E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9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www.rubegoldberg.com/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Ju1UGfbUnD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-dJv7arn2lY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2151" y="345988"/>
            <a:ext cx="6905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Arial Rounded MT Bold" panose="020F0704030504030204" pitchFamily="34" charset="0"/>
                <a:hlinkClick r:id="rId4"/>
              </a:rPr>
              <a:t>The Rube Goldberg Project</a:t>
            </a:r>
            <a:endParaRPr lang="en-US" sz="40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RG_Hankie_v3_10s_1_3M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923" y="1257299"/>
            <a:ext cx="762000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06638" y="5804124"/>
            <a:ext cx="4865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hlinkClick r:id="rId6"/>
              </a:rPr>
              <a:t>HTTP://WWW.RUBEGOLDBERG.COM</a:t>
            </a:r>
            <a:r>
              <a:rPr lang="en-US" sz="2400" dirty="0"/>
              <a:t>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2923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947" y="1178010"/>
            <a:ext cx="50745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Fun!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Teach students about the concepts in a very hands on way.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Teach students how to use tools, shop at the hardware store and build things with their hands!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Teach the engineering design process and problem solving skills.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946" y="453080"/>
            <a:ext cx="87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Why do a building project?</a:t>
            </a:r>
            <a:endParaRPr lang="en-US" sz="3200" u="sng" dirty="0"/>
          </a:p>
        </p:txBody>
      </p:sp>
      <p:pic>
        <p:nvPicPr>
          <p:cNvPr id="6150" name="Picture 6" descr="https://upload.wikimedia.org/wikiversity/en/9/91/Post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508" y="1178010"/>
            <a:ext cx="3838833" cy="383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13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946" y="1178010"/>
            <a:ext cx="87073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Design, build, test and document a device that completes a required final task through a sequence of consecutive events.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946" y="453080"/>
            <a:ext cx="87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The Project</a:t>
            </a:r>
            <a:endParaRPr lang="en-US" sz="3200" u="sng" dirty="0"/>
          </a:p>
        </p:txBody>
      </p:sp>
      <p:pic>
        <p:nvPicPr>
          <p:cNvPr id="6" name="Picture 4" descr="http://skinnyrd.com/wp-content/uploads/2014/03/DSC_00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9" t="3009" r="16966" b="555"/>
          <a:stretch/>
        </p:blipFill>
        <p:spPr bwMode="auto">
          <a:xfrm>
            <a:off x="5605437" y="2325025"/>
            <a:ext cx="2624716" cy="22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946" y="2563005"/>
            <a:ext cx="514864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# of tasks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Specific Required tasks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Required task types (electrical, mechanical, thermal 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Required energy exchanges (e.g. electrical to mechanical)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Requiring tasks that display topics learned in class (1 per unit)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Optional/extra credit tasks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Required time (timing steps)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Require groups to work together to create connections between their steps or devices.</a:t>
            </a:r>
            <a:endParaRPr lang="en-US" sz="2400" dirty="0"/>
          </a:p>
        </p:txBody>
      </p:sp>
      <p:pic>
        <p:nvPicPr>
          <p:cNvPr id="8" name="Picture 7" descr="https://s-media-cache-ak0.pinimg.com/736x/06/2d/5b/062d5bfbdb076f005ed06cd8e0516ccc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32"/>
          <a:stretch/>
        </p:blipFill>
        <p:spPr bwMode="auto">
          <a:xfrm>
            <a:off x="5605437" y="4792040"/>
            <a:ext cx="3139440" cy="1807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3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946" y="1178010"/>
            <a:ext cx="87073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Students research Rube Goldberg machines and bring favorite videos to show in class.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Students pick favorite task from each video and write about it.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Research 6 simple machines.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Create preliminary design on paper.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Start collecting “stuff”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946" y="453080"/>
            <a:ext cx="87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How to get started</a:t>
            </a:r>
            <a:endParaRPr lang="en-US" sz="3200" u="sng" dirty="0"/>
          </a:p>
        </p:txBody>
      </p:sp>
      <p:pic>
        <p:nvPicPr>
          <p:cNvPr id="4098" name="Picture 2" descr="https://tltl.stanford.edu/constructables/3A-02-Goldberg/resources/Carto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" t="7424" r="1478" b="5881"/>
          <a:stretch/>
        </p:blipFill>
        <p:spPr bwMode="auto">
          <a:xfrm>
            <a:off x="82377" y="4501769"/>
            <a:ext cx="8991495" cy="226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0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947" y="1178010"/>
            <a:ext cx="36987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 class or at home (or a hybrid)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Where to collect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size can the project be?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How to attach the steps to a base (or box)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946" y="453080"/>
            <a:ext cx="87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Logistics</a:t>
            </a:r>
            <a:endParaRPr lang="en-US" sz="3200" u="sng" dirty="0"/>
          </a:p>
        </p:txBody>
      </p:sp>
      <p:pic>
        <p:nvPicPr>
          <p:cNvPr id="6" name="Picture 5" descr="http://danwoog.files.wordpress.com/2012/02/rube-goldberg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" t="3190" r="3598" b="2420"/>
          <a:stretch/>
        </p:blipFill>
        <p:spPr bwMode="auto">
          <a:xfrm>
            <a:off x="3840729" y="1103870"/>
            <a:ext cx="4891202" cy="50003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458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946" y="1178010"/>
            <a:ext cx="552758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Pre-build research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Pre-build designs and task sequence lists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Descriptions of the physics involve in steps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Task sequence lists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testing of the device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Does it include required elements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Did students touch a step to make it run?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Did students touch the device to bypass a step?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Required run time.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946" y="453080"/>
            <a:ext cx="87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Grading</a:t>
            </a:r>
            <a:endParaRPr lang="en-US" sz="3200" u="sng" dirty="0"/>
          </a:p>
        </p:txBody>
      </p:sp>
      <p:pic>
        <p:nvPicPr>
          <p:cNvPr id="6" name="Picture 5" descr="http://i.ytimg.com/vi/HLpaxbVGaME/hqdefault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5" t="12923" r="4299" b="13704"/>
          <a:stretch/>
        </p:blipFill>
        <p:spPr bwMode="auto">
          <a:xfrm>
            <a:off x="5278969" y="1178010"/>
            <a:ext cx="3561715" cy="2517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029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teachers.d11.org/teachers/lchantiny/Pictures/Rube%20Goldber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0" y="198134"/>
            <a:ext cx="8624610" cy="651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55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275</Words>
  <Application>Microsoft Office PowerPoint</Application>
  <PresentationFormat>On-screen Show (4:3)</PresentationFormat>
  <Paragraphs>38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</dc:creator>
  <cp:lastModifiedBy>Johnson</cp:lastModifiedBy>
  <cp:revision>11</cp:revision>
  <dcterms:created xsi:type="dcterms:W3CDTF">2015-09-26T03:22:40Z</dcterms:created>
  <dcterms:modified xsi:type="dcterms:W3CDTF">2015-09-26T05:54:30Z</dcterms:modified>
</cp:coreProperties>
</file>